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002B"/>
    <a:srgbClr val="210041"/>
    <a:srgbClr val="3F0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386E3C-F5F5-406D-9602-8303D1EF8DE5}" v="2" dt="2024-01-02T09:39:00.4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1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stance Deelen" userId="25a44cf0-b075-419e-8381-eaa821298130" providerId="ADAL" clId="{C8386E3C-F5F5-406D-9602-8303D1EF8DE5}"/>
    <pc:docChg chg="undo custSel addSld delSld modSld">
      <pc:chgData name="Constance Deelen" userId="25a44cf0-b075-419e-8381-eaa821298130" providerId="ADAL" clId="{C8386E3C-F5F5-406D-9602-8303D1EF8DE5}" dt="2024-01-08T14:39:52.420" v="40" actId="20577"/>
      <pc:docMkLst>
        <pc:docMk/>
      </pc:docMkLst>
      <pc:sldChg chg="del">
        <pc:chgData name="Constance Deelen" userId="25a44cf0-b075-419e-8381-eaa821298130" providerId="ADAL" clId="{C8386E3C-F5F5-406D-9602-8303D1EF8DE5}" dt="2023-12-14T13:48:15.892" v="0" actId="2696"/>
        <pc:sldMkLst>
          <pc:docMk/>
          <pc:sldMk cId="404407245" sldId="261"/>
        </pc:sldMkLst>
      </pc:sldChg>
      <pc:sldChg chg="modSp add mod">
        <pc:chgData name="Constance Deelen" userId="25a44cf0-b075-419e-8381-eaa821298130" providerId="ADAL" clId="{C8386E3C-F5F5-406D-9602-8303D1EF8DE5}" dt="2024-01-08T14:39:52.420" v="40" actId="20577"/>
        <pc:sldMkLst>
          <pc:docMk/>
          <pc:sldMk cId="404407245" sldId="264"/>
        </pc:sldMkLst>
        <pc:spChg chg="mod">
          <ac:chgData name="Constance Deelen" userId="25a44cf0-b075-419e-8381-eaa821298130" providerId="ADAL" clId="{C8386E3C-F5F5-406D-9602-8303D1EF8DE5}" dt="2024-01-08T14:39:52.420" v="40" actId="20577"/>
          <ac:spMkLst>
            <pc:docMk/>
            <pc:sldMk cId="404407245" sldId="264"/>
            <ac:spMk id="2" creationId="{E32741EF-471A-AECF-BF20-2C497E0DDE41}"/>
          </ac:spMkLst>
        </pc:spChg>
        <pc:spChg chg="mod">
          <ac:chgData name="Constance Deelen" userId="25a44cf0-b075-419e-8381-eaa821298130" providerId="ADAL" clId="{C8386E3C-F5F5-406D-9602-8303D1EF8DE5}" dt="2024-01-03T09:23:22.729" v="19" actId="6549"/>
          <ac:spMkLst>
            <pc:docMk/>
            <pc:sldMk cId="404407245" sldId="264"/>
            <ac:spMk id="3" creationId="{9BA73C97-A100-086F-4F99-C922FC60716F}"/>
          </ac:spMkLst>
        </pc:spChg>
      </pc:sldChg>
      <pc:sldChg chg="new del">
        <pc:chgData name="Constance Deelen" userId="25a44cf0-b075-419e-8381-eaa821298130" providerId="ADAL" clId="{C8386E3C-F5F5-406D-9602-8303D1EF8DE5}" dt="2024-01-02T09:39:04.785" v="4" actId="2696"/>
        <pc:sldMkLst>
          <pc:docMk/>
          <pc:sldMk cId="639188688" sldId="264"/>
        </pc:sldMkLst>
      </pc:sldChg>
      <pc:sldChg chg="add del">
        <pc:chgData name="Constance Deelen" userId="25a44cf0-b075-419e-8381-eaa821298130" providerId="ADAL" clId="{C8386E3C-F5F5-406D-9602-8303D1EF8DE5}" dt="2024-01-02T09:39:08.877" v="6" actId="2696"/>
        <pc:sldMkLst>
          <pc:docMk/>
          <pc:sldMk cId="301158530" sldId="265"/>
        </pc:sldMkLst>
      </pc:sldChg>
      <pc:sldChg chg="add del">
        <pc:chgData name="Constance Deelen" userId="25a44cf0-b075-419e-8381-eaa821298130" providerId="ADAL" clId="{C8386E3C-F5F5-406D-9602-8303D1EF8DE5}" dt="2024-01-02T09:39:06.959" v="5" actId="2696"/>
        <pc:sldMkLst>
          <pc:docMk/>
          <pc:sldMk cId="2924069667" sldId="266"/>
        </pc:sldMkLst>
      </pc:sldChg>
    </pc:docChg>
  </pc:docChgLst>
  <pc:docChgLst>
    <pc:chgData name="Constance Deelen" userId="25a44cf0-b075-419e-8381-eaa821298130" providerId="ADAL" clId="{77E8CEC8-B80E-4C3A-8E70-A33DFC0BFD9B}"/>
    <pc:docChg chg="undo custSel modSld">
      <pc:chgData name="Constance Deelen" userId="25a44cf0-b075-419e-8381-eaa821298130" providerId="ADAL" clId="{77E8CEC8-B80E-4C3A-8E70-A33DFC0BFD9B}" dt="2023-12-04T14:40:42.377" v="13" actId="20577"/>
      <pc:docMkLst>
        <pc:docMk/>
      </pc:docMkLst>
      <pc:sldChg chg="mod modTransition modShow">
        <pc:chgData name="Constance Deelen" userId="25a44cf0-b075-419e-8381-eaa821298130" providerId="ADAL" clId="{77E8CEC8-B80E-4C3A-8E70-A33DFC0BFD9B}" dt="2023-12-04T14:39:10.398" v="2"/>
        <pc:sldMkLst>
          <pc:docMk/>
          <pc:sldMk cId="240646677" sldId="256"/>
        </pc:sldMkLst>
      </pc:sldChg>
      <pc:sldChg chg="modTransition">
        <pc:chgData name="Constance Deelen" userId="25a44cf0-b075-419e-8381-eaa821298130" providerId="ADAL" clId="{77E8CEC8-B80E-4C3A-8E70-A33DFC0BFD9B}" dt="2023-12-04T14:39:10.398" v="2"/>
        <pc:sldMkLst>
          <pc:docMk/>
          <pc:sldMk cId="1286876361" sldId="257"/>
        </pc:sldMkLst>
      </pc:sldChg>
      <pc:sldChg chg="modSp mod">
        <pc:chgData name="Constance Deelen" userId="25a44cf0-b075-419e-8381-eaa821298130" providerId="ADAL" clId="{77E8CEC8-B80E-4C3A-8E70-A33DFC0BFD9B}" dt="2023-12-04T14:40:42.377" v="13" actId="20577"/>
        <pc:sldMkLst>
          <pc:docMk/>
          <pc:sldMk cId="404407245" sldId="261"/>
        </pc:sldMkLst>
        <pc:spChg chg="mod">
          <ac:chgData name="Constance Deelen" userId="25a44cf0-b075-419e-8381-eaa821298130" providerId="ADAL" clId="{77E8CEC8-B80E-4C3A-8E70-A33DFC0BFD9B}" dt="2023-12-04T14:40:42.377" v="13" actId="20577"/>
          <ac:spMkLst>
            <pc:docMk/>
            <pc:sldMk cId="404407245" sldId="261"/>
            <ac:spMk id="3" creationId="{9BA73C97-A100-086F-4F99-C922FC60716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9A8702-7335-E66E-0200-3C2539794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960C2DA-C9A9-60A3-7B62-5A38CCF29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7804A0-278F-E2EA-D8E1-27DE38C40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37DCC-CB0C-45C9-8978-33A8EDF08155}" type="datetimeFigureOut">
              <a:rPr lang="nl-NL" smtClean="0"/>
              <a:t>8-1-2024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E25602-819F-DBF0-A06B-7230A1B6E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490E22-9318-B7F0-A8B0-52EE7A341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6CC7-4D53-480B-B68E-C430C35514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9100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EF5691-16C0-58EC-8CF9-DF476AC83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0E3BEA5-03CB-D387-06EE-B39705B3E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04E4E6-A50B-8EA5-A4C3-19B314607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37DCC-CB0C-45C9-8978-33A8EDF08155}" type="datetimeFigureOut">
              <a:rPr lang="nl-NL" smtClean="0"/>
              <a:t>8-1-2024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3DFF55F-2058-002F-E63B-09AF9E386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1ECBDF-2BA8-49AE-26C3-0C40FA871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6CC7-4D53-480B-B68E-C430C35514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6612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C93F759-A8A4-92A9-E543-140136BF73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94CA253-B5F3-1ABC-457A-650CCF346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475AD6F-CF51-723A-4BC0-77C2F4260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37DCC-CB0C-45C9-8978-33A8EDF08155}" type="datetimeFigureOut">
              <a:rPr lang="nl-NL" smtClean="0"/>
              <a:t>8-1-2024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049C9EC-D737-50BF-4655-0A906C372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28ECB5-5A44-514D-4F0F-69B764FA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6CC7-4D53-480B-B68E-C430C35514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4796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BB9CAD-6C75-B763-7BD6-07673B226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24F6E7-3080-BB6B-93A2-5C951D4E8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CA417AA-8421-C416-D3E7-1C25D6570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37DCC-CB0C-45C9-8978-33A8EDF08155}" type="datetimeFigureOut">
              <a:rPr lang="nl-NL" smtClean="0"/>
              <a:t>8-1-2024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11CE50B-C67B-6F2C-B3CA-B10DD5085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1B813E-19F7-2B5F-D603-F8EF8B321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6CC7-4D53-480B-B68E-C430C35514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6472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63F15B-0762-C53F-CCF6-261D9F7BE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9E0335-DEA0-60C3-94CD-DD28F0FE6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11B7B1-DC8F-748A-38FE-12F344ABC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37DCC-CB0C-45C9-8978-33A8EDF08155}" type="datetimeFigureOut">
              <a:rPr lang="nl-NL" smtClean="0"/>
              <a:t>8-1-2024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4CAC91-4092-601F-AC49-AFC85EE05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48C2F4D-95E2-82E1-67C8-F820E21AC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6CC7-4D53-480B-B68E-C430C35514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018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80DB21-18D0-F47D-1B0D-4A01AE819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29121E-A983-F7CB-D291-DB62BEE10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59546ED-1AFF-C36D-3C63-9417451AEC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734132-5FA0-B8EE-D497-99431F3FB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37DCC-CB0C-45C9-8978-33A8EDF08155}" type="datetimeFigureOut">
              <a:rPr lang="nl-NL" smtClean="0"/>
              <a:t>8-1-2024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D4314A2-C0A6-065A-B6D8-DA2DB5F22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FED93A8-9CE8-9BD9-DA11-8A3637D05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6CC7-4D53-480B-B68E-C430C35514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075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19D663-1602-A170-3BDF-D40067ECB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E2E81B-7B50-26CF-47B2-6E5E2BBF7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9335A72-1B0A-3F62-6AF7-89985AB01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C0D4A06-73BB-D139-AF01-CBCB8277E3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4255406-DC2E-68DB-C84A-583888348B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43D874A-3755-3D23-C93F-38B37504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37DCC-CB0C-45C9-8978-33A8EDF08155}" type="datetimeFigureOut">
              <a:rPr lang="nl-NL" smtClean="0"/>
              <a:t>8-1-2024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CA9E2C9-5228-6ACB-1C3F-579582DCA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B0DC7E1-CBF9-62AA-CF45-EF2A982DF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6CC7-4D53-480B-B68E-C430C35514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663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789BD-7242-AC2A-5B99-CEF562D0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962053F-CCC8-037B-F9B6-0D9F9DAA1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37DCC-CB0C-45C9-8978-33A8EDF08155}" type="datetimeFigureOut">
              <a:rPr lang="nl-NL" smtClean="0"/>
              <a:t>8-1-2024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483DDFB-BBBA-0E8A-6D4B-3EF1CF1D0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FC4FA04-01F9-9030-5A4D-1FAFD062B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6CC7-4D53-480B-B68E-C430C35514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898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B59EE10-A2C5-2719-919A-85F6BE6A0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37DCC-CB0C-45C9-8978-33A8EDF08155}" type="datetimeFigureOut">
              <a:rPr lang="nl-NL" smtClean="0"/>
              <a:t>8-1-2024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A2FC75C-BD30-0D05-D1A1-8A3937DA5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FC15E7E-8247-7A69-A4AC-2B4293F00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6CC7-4D53-480B-B68E-C430C35514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3995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C1069-8888-91AC-68C1-A10FAEED4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18E77D-3D2C-B15A-5C59-23670F5D5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45C09AA-EF34-B0CD-4525-1EF1F35984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75AEC5D-F693-7EA1-DCC7-08D541C4C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37DCC-CB0C-45C9-8978-33A8EDF08155}" type="datetimeFigureOut">
              <a:rPr lang="nl-NL" smtClean="0"/>
              <a:t>8-1-2024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B1022BC-F8E0-1C92-8278-3C4398126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52053E2-00DD-4F54-CD86-38FA6B861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6CC7-4D53-480B-B68E-C430C35514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0950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3D1274-61A4-B57D-6AC0-061D89924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7083285-47DF-85E3-5F92-1975865DF3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C58AECC-4C24-9E99-2F39-EFCDCC32B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CCC5251-C855-2774-D5A9-7DF968DBF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37DCC-CB0C-45C9-8978-33A8EDF08155}" type="datetimeFigureOut">
              <a:rPr lang="nl-NL" smtClean="0"/>
              <a:t>8-1-2024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23395DC-E8F7-73E0-2869-251B02C6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E43389D-9EA5-4003-FDC4-D1E9A1E45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6CC7-4D53-480B-B68E-C430C35514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073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1D7B7E5-1BE0-F779-80D7-4C3952B26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BB5E6B8-F279-FF96-59C7-94ACAE32E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11DACE-67F5-792D-141A-8A458B7FF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37DCC-CB0C-45C9-8978-33A8EDF08155}" type="datetimeFigureOut">
              <a:rPr lang="nl-NL" smtClean="0"/>
              <a:t>8-1-2024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C73BF5-8802-8CF3-DD28-6D266C630C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5B852E-A4AA-7EF3-3225-778BC8F84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A6CC7-4D53-480B-B68E-C430C35514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019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76AB700-CA46-8A40-9A4A-AF348B228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E667CBF-C10D-C3BF-DD7C-C12D433682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>
                <a:solidFill>
                  <a:schemeClr val="bg1"/>
                </a:solidFill>
                <a:latin typeface="Santral-Headline" pitchFamily="2" charset="0"/>
              </a:rPr>
              <a:t>VRIENDEN VAN MUZIEKGEBOUW EINDHOVEN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E27929D-B4B7-979A-9728-DC112A98C2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>
              <a:solidFill>
                <a:schemeClr val="bg1"/>
              </a:solidFill>
            </a:endParaRPr>
          </a:p>
          <a:p>
            <a:r>
              <a:rPr lang="nl-NL" sz="3600" b="1" dirty="0">
                <a:solidFill>
                  <a:schemeClr val="bg1"/>
                </a:solidFill>
                <a:latin typeface="Santral-Bold" pitchFamily="2" charset="0"/>
              </a:rPr>
              <a:t>Moderniseren &amp; Professionaliseren</a:t>
            </a:r>
          </a:p>
        </p:txBody>
      </p:sp>
    </p:spTree>
    <p:extLst>
      <p:ext uri="{BB962C8B-B14F-4D97-AF65-F5344CB8AC3E}">
        <p14:creationId xmlns:p14="http://schemas.microsoft.com/office/powerpoint/2010/main" val="24064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32"/>
    </mc:Choice>
    <mc:Fallback xmlns="">
      <p:transition spd="slow" advTm="803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470B2D6-0FA9-C14D-8209-DE784EB4A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A9B781D-8497-4BC7-45BD-86BFF767A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br>
              <a:rPr lang="nl-NL" sz="4400" b="1" dirty="0">
                <a:solidFill>
                  <a:schemeClr val="bg1"/>
                </a:solidFill>
              </a:rPr>
            </a:br>
            <a:br>
              <a:rPr lang="nl-NL" sz="4400" b="1" dirty="0">
                <a:solidFill>
                  <a:schemeClr val="bg1"/>
                </a:solidFill>
              </a:rPr>
            </a:br>
            <a:r>
              <a:rPr lang="nl-NL" sz="4900" b="1" dirty="0">
                <a:solidFill>
                  <a:schemeClr val="bg1"/>
                </a:solidFill>
                <a:latin typeface="Santral-Bold" pitchFamily="2" charset="0"/>
              </a:rPr>
              <a:t>Huidige situatie</a:t>
            </a:r>
            <a:br>
              <a:rPr lang="nl-NL" sz="4400" b="1" dirty="0">
                <a:solidFill>
                  <a:schemeClr val="bg1"/>
                </a:solidFill>
                <a:latin typeface="Santral-Bold" pitchFamily="2" charset="0"/>
              </a:rPr>
            </a:br>
            <a:br>
              <a:rPr lang="nl-NL" dirty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C26A7F-FAF3-7486-DF14-67334B77E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nl-NL" sz="2800" dirty="0">
              <a:solidFill>
                <a:schemeClr val="bg1"/>
              </a:solidFill>
              <a:latin typeface="Santral-Book" pitchFamily="2" charset="0"/>
            </a:endParaRPr>
          </a:p>
          <a:p>
            <a:pPr lvl="1"/>
            <a:r>
              <a:rPr lang="nl-NL" dirty="0">
                <a:solidFill>
                  <a:schemeClr val="bg1"/>
                </a:solidFill>
                <a:latin typeface="Santral-Book" pitchFamily="2" charset="0"/>
              </a:rPr>
              <a:t>Relatief hoge leeftijd</a:t>
            </a:r>
          </a:p>
          <a:p>
            <a:pPr lvl="1"/>
            <a:r>
              <a:rPr lang="nl-NL" dirty="0">
                <a:solidFill>
                  <a:schemeClr val="bg1"/>
                </a:solidFill>
                <a:latin typeface="Santral-Book" pitchFamily="2" charset="0"/>
              </a:rPr>
              <a:t>Veel uitval</a:t>
            </a:r>
          </a:p>
          <a:p>
            <a:pPr lvl="1"/>
            <a:r>
              <a:rPr lang="nl-NL" dirty="0">
                <a:solidFill>
                  <a:schemeClr val="bg1"/>
                </a:solidFill>
                <a:latin typeface="Santral-Book" pitchFamily="2" charset="0"/>
              </a:rPr>
              <a:t>Vooral klassiek georiënteerd</a:t>
            </a:r>
          </a:p>
          <a:p>
            <a:pPr lvl="1"/>
            <a:r>
              <a:rPr lang="nl-NL" dirty="0">
                <a:solidFill>
                  <a:schemeClr val="bg1"/>
                </a:solidFill>
                <a:latin typeface="Santral-Book" pitchFamily="2" charset="0"/>
              </a:rPr>
              <a:t>Niet representatief voor MGE-bezoeker algemeen</a:t>
            </a:r>
          </a:p>
          <a:p>
            <a:pPr lvl="1"/>
            <a:r>
              <a:rPr lang="nl-NL" dirty="0">
                <a:solidFill>
                  <a:schemeClr val="bg1"/>
                </a:solidFill>
                <a:latin typeface="Santral-Book" pitchFamily="2" charset="0"/>
              </a:rPr>
              <a:t>Beperkte propositie</a:t>
            </a:r>
          </a:p>
          <a:p>
            <a:pPr lvl="1"/>
            <a:r>
              <a:rPr lang="nl-NL" dirty="0">
                <a:solidFill>
                  <a:schemeClr val="bg1"/>
                </a:solidFill>
                <a:latin typeface="Santral-Book" pitchFamily="2" charset="0"/>
              </a:rPr>
              <a:t>Financieel niet rendabel</a:t>
            </a:r>
          </a:p>
          <a:p>
            <a:pPr marL="457200" lvl="1" indent="0">
              <a:buNone/>
            </a:pPr>
            <a:endParaRPr lang="nl-NL" sz="2800" dirty="0">
              <a:solidFill>
                <a:schemeClr val="bg1"/>
              </a:solidFill>
              <a:latin typeface="Santral-Book" pitchFamily="2" charset="0"/>
            </a:endParaRPr>
          </a:p>
          <a:p>
            <a:pPr lvl="1"/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87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46"/>
    </mc:Choice>
    <mc:Fallback xmlns="">
      <p:transition spd="slow" advTm="1784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512765F-0B13-734D-8E75-B2289D89F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72D1D2E-0DF4-22F0-DD8F-7800C48FF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1366"/>
          </a:xfrm>
        </p:spPr>
        <p:txBody>
          <a:bodyPr>
            <a:normAutofit fontScale="90000"/>
          </a:bodyPr>
          <a:lstStyle/>
          <a:p>
            <a:br>
              <a:rPr lang="nl-NL" sz="4000" b="1" dirty="0">
                <a:solidFill>
                  <a:schemeClr val="bg1"/>
                </a:solidFill>
              </a:rPr>
            </a:br>
            <a:r>
              <a:rPr lang="nl-NL" sz="4900" b="1" dirty="0">
                <a:solidFill>
                  <a:schemeClr val="bg1"/>
                </a:solidFill>
                <a:latin typeface="Santral-Bold" pitchFamily="2" charset="0"/>
              </a:rPr>
              <a:t>Toekomstvisie</a:t>
            </a:r>
            <a:endParaRPr lang="nl-NL" sz="4000" b="1" dirty="0">
              <a:solidFill>
                <a:schemeClr val="bg1"/>
              </a:solidFill>
              <a:latin typeface="Santral-Bold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F579FC-62A6-D570-9EC6-C559065D0D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nl-NL" u="sng" dirty="0">
                <a:solidFill>
                  <a:schemeClr val="bg1"/>
                </a:solidFill>
              </a:rPr>
            </a:br>
            <a:r>
              <a:rPr lang="nl-NL" b="1" u="sng" dirty="0">
                <a:solidFill>
                  <a:schemeClr val="bg1"/>
                </a:solidFill>
                <a:latin typeface="Santral-Bold" pitchFamily="2" charset="0"/>
              </a:rPr>
              <a:t>Werven &amp; Activatie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>
                <a:solidFill>
                  <a:schemeClr val="bg1"/>
                </a:solidFill>
                <a:latin typeface="Santral-Book" pitchFamily="2" charset="0"/>
              </a:rPr>
              <a:t> Modernisering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>
                <a:solidFill>
                  <a:schemeClr val="bg1"/>
                </a:solidFill>
                <a:latin typeface="Santral-Book" pitchFamily="2" charset="0"/>
              </a:rPr>
              <a:t> Bredere doelgroep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>
                <a:solidFill>
                  <a:schemeClr val="bg1"/>
                </a:solidFill>
                <a:latin typeface="Santral-Book" pitchFamily="2" charset="0"/>
              </a:rPr>
              <a:t> Nieuwe proposities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28FDC80-D644-5310-5891-F571B27B63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br>
              <a:rPr lang="nl-NL" u="sng" dirty="0">
                <a:solidFill>
                  <a:schemeClr val="bg1"/>
                </a:solidFill>
              </a:rPr>
            </a:br>
            <a:r>
              <a:rPr lang="nl-NL" b="1" u="sng" dirty="0">
                <a:solidFill>
                  <a:schemeClr val="bg1"/>
                </a:solidFill>
                <a:latin typeface="Santral-Bold" pitchFamily="2" charset="0"/>
              </a:rPr>
              <a:t>Behoud &amp; Upgrading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>
                <a:solidFill>
                  <a:schemeClr val="bg1"/>
                </a:solidFill>
                <a:latin typeface="Santral-Book" pitchFamily="2" charset="0"/>
              </a:rPr>
              <a:t> Doorgroei naar Fondsen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>
                <a:solidFill>
                  <a:schemeClr val="bg1"/>
                </a:solidFill>
                <a:latin typeface="Santral-Book" pitchFamily="2" charset="0"/>
              </a:rPr>
              <a:t> Legaten &amp; erfstellingen</a:t>
            </a:r>
          </a:p>
          <a:p>
            <a:pPr marL="457200" lvl="1" indent="0">
              <a:buNone/>
            </a:pP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812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4D98A0C-88D5-2849-BA5F-65B782F9E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BFA71E90-F0BF-9777-387F-63B69F54F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nl-NL" sz="4000" b="1" dirty="0">
                <a:solidFill>
                  <a:schemeClr val="bg1"/>
                </a:solidFill>
              </a:rPr>
            </a:br>
            <a:r>
              <a:rPr lang="nl-NL" b="1" dirty="0">
                <a:solidFill>
                  <a:schemeClr val="bg1"/>
                </a:solidFill>
                <a:latin typeface="Santral-Bold" pitchFamily="2" charset="0"/>
              </a:rPr>
              <a:t>Nieuwe structuur</a:t>
            </a:r>
            <a:endParaRPr lang="nl-NL" sz="4000" b="1" dirty="0">
              <a:solidFill>
                <a:schemeClr val="bg1"/>
              </a:solidFill>
              <a:latin typeface="Santral-Bold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F76710-A862-139D-CEED-6640A1C65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	</a:t>
            </a:r>
            <a:br>
              <a:rPr lang="nl-NL" dirty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7400" b="1" dirty="0">
                <a:solidFill>
                  <a:schemeClr val="bg1"/>
                </a:solidFill>
                <a:latin typeface="Santral-Bold" pitchFamily="2" charset="0"/>
              </a:rPr>
              <a:t>Vrienden van Muziekgebouw Eindhoven</a:t>
            </a:r>
            <a:br>
              <a:rPr lang="nl-NL" sz="7000" dirty="0">
                <a:solidFill>
                  <a:schemeClr val="bg1"/>
                </a:solidFill>
                <a:latin typeface="Santral-Book" pitchFamily="2" charset="0"/>
              </a:rPr>
            </a:br>
            <a:endParaRPr lang="nl-NL" sz="7000" dirty="0">
              <a:solidFill>
                <a:schemeClr val="bg1"/>
              </a:solidFill>
              <a:latin typeface="Santral-Book" pitchFamily="2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9600" dirty="0">
                <a:solidFill>
                  <a:schemeClr val="bg1"/>
                </a:solidFill>
                <a:latin typeface="Santral-Book" pitchFamily="2" charset="0"/>
              </a:rPr>
              <a:t> Vrienden bij de afdeling Development onderbrengen</a:t>
            </a:r>
          </a:p>
          <a:p>
            <a:pPr marL="457200" lvl="1" indent="0">
              <a:buNone/>
            </a:pPr>
            <a:endParaRPr lang="nl-NL" sz="9600" dirty="0">
              <a:solidFill>
                <a:schemeClr val="bg1"/>
              </a:solidFill>
              <a:latin typeface="Santral-Book" pitchFamily="2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9600" dirty="0">
                <a:solidFill>
                  <a:schemeClr val="bg1"/>
                </a:solidFill>
                <a:latin typeface="Santral-Book" pitchFamily="2" charset="0"/>
              </a:rPr>
              <a:t> Kortere lijnen, meer daadkracht</a:t>
            </a:r>
          </a:p>
          <a:p>
            <a:pPr marL="457200" lvl="1" indent="0">
              <a:buNone/>
            </a:pPr>
            <a:endParaRPr lang="nl-NL" sz="9600" dirty="0">
              <a:solidFill>
                <a:schemeClr val="bg1"/>
              </a:solidFill>
              <a:latin typeface="Santral-Book" pitchFamily="2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9600" dirty="0">
                <a:solidFill>
                  <a:schemeClr val="bg1"/>
                </a:solidFill>
                <a:latin typeface="Santral-Book" pitchFamily="2" charset="0"/>
              </a:rPr>
              <a:t> Professionalisering: </a:t>
            </a:r>
            <a:br>
              <a:rPr lang="nl-NL" sz="9600" dirty="0">
                <a:solidFill>
                  <a:schemeClr val="bg1"/>
                </a:solidFill>
                <a:latin typeface="Santral-Book" pitchFamily="2" charset="0"/>
              </a:rPr>
            </a:br>
            <a:r>
              <a:rPr lang="nl-NL" sz="9600" dirty="0">
                <a:solidFill>
                  <a:schemeClr val="bg1"/>
                </a:solidFill>
                <a:latin typeface="Santral-Book" pitchFamily="2" charset="0"/>
              </a:rPr>
              <a:t>	automatisering </a:t>
            </a:r>
            <a:br>
              <a:rPr lang="nl-NL" sz="9600" dirty="0">
                <a:solidFill>
                  <a:schemeClr val="bg1"/>
                </a:solidFill>
                <a:latin typeface="Santral-Book" pitchFamily="2" charset="0"/>
              </a:rPr>
            </a:br>
            <a:r>
              <a:rPr lang="nl-NL" sz="9600" dirty="0">
                <a:solidFill>
                  <a:schemeClr val="bg1"/>
                </a:solidFill>
                <a:latin typeface="Santral-Book" pitchFamily="2" charset="0"/>
              </a:rPr>
              <a:t>	sterke marketingcampagnes</a:t>
            </a:r>
            <a:br>
              <a:rPr lang="nl-NL" sz="9600" dirty="0">
                <a:solidFill>
                  <a:schemeClr val="bg1"/>
                </a:solidFill>
                <a:latin typeface="Santral-Book" pitchFamily="2" charset="0"/>
              </a:rPr>
            </a:br>
            <a:r>
              <a:rPr lang="nl-NL" sz="9600" dirty="0">
                <a:solidFill>
                  <a:schemeClr val="bg1"/>
                </a:solidFill>
                <a:latin typeface="Santral-Book" pitchFamily="2" charset="0"/>
              </a:rPr>
              <a:t>	werken met gespecialiseerd call center</a:t>
            </a:r>
            <a:br>
              <a:rPr lang="nl-NL" sz="9600" dirty="0">
                <a:solidFill>
                  <a:schemeClr val="bg1"/>
                </a:solidFill>
                <a:latin typeface="Santral-Book" pitchFamily="2" charset="0"/>
              </a:rPr>
            </a:br>
            <a:endParaRPr lang="nl-NL" sz="9600" dirty="0">
              <a:solidFill>
                <a:schemeClr val="bg1"/>
              </a:solidFill>
              <a:latin typeface="Santral-Book" pitchFamily="2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9600" dirty="0">
                <a:solidFill>
                  <a:schemeClr val="bg1"/>
                </a:solidFill>
                <a:latin typeface="Santral-Book" pitchFamily="2" charset="0"/>
              </a:rPr>
              <a:t> Vereniging Vrienden wordt:</a:t>
            </a:r>
            <a:br>
              <a:rPr lang="nl-NL" sz="9600" dirty="0">
                <a:solidFill>
                  <a:schemeClr val="bg1"/>
                </a:solidFill>
                <a:latin typeface="Santral-Book" pitchFamily="2" charset="0"/>
              </a:rPr>
            </a:br>
            <a:br>
              <a:rPr lang="nl-NL" sz="9600" dirty="0">
                <a:solidFill>
                  <a:schemeClr val="bg1"/>
                </a:solidFill>
                <a:latin typeface="Santral-Book" pitchFamily="2" charset="0"/>
              </a:rPr>
            </a:br>
            <a:r>
              <a:rPr lang="nl-NL" sz="9600" dirty="0">
                <a:solidFill>
                  <a:schemeClr val="bg1"/>
                </a:solidFill>
                <a:latin typeface="Santral-Book" pitchFamily="2" charset="0"/>
              </a:rPr>
              <a:t>		</a:t>
            </a:r>
            <a:r>
              <a:rPr lang="nl-NL" sz="9600" dirty="0">
                <a:solidFill>
                  <a:schemeClr val="bg1"/>
                </a:solidFill>
                <a:latin typeface="Santral-Bold" pitchFamily="2" charset="0"/>
              </a:rPr>
              <a:t>Vrienden van Muziekgebouw Eindhoven</a:t>
            </a:r>
            <a:br>
              <a:rPr lang="nl-NL" sz="9600" dirty="0">
                <a:solidFill>
                  <a:schemeClr val="bg1"/>
                </a:solidFill>
                <a:latin typeface="Santral-Book" pitchFamily="2" charset="0"/>
              </a:rPr>
            </a:br>
            <a:r>
              <a:rPr lang="nl-NL" sz="9600" dirty="0">
                <a:solidFill>
                  <a:schemeClr val="bg1"/>
                </a:solidFill>
                <a:latin typeface="Santral-Book" pitchFamily="2" charset="0"/>
              </a:rPr>
              <a:t>	</a:t>
            </a:r>
            <a:endParaRPr lang="nl-NL" sz="4400" dirty="0">
              <a:solidFill>
                <a:schemeClr val="bg1"/>
              </a:solidFill>
              <a:latin typeface="Santral-Book" pitchFamily="2" charset="0"/>
            </a:endParaRPr>
          </a:p>
          <a:p>
            <a:pPr marL="0" indent="0">
              <a:buNone/>
            </a:pPr>
            <a:r>
              <a:rPr lang="nl-NL" sz="3900" dirty="0">
                <a:solidFill>
                  <a:schemeClr val="bg1"/>
                </a:solidFill>
              </a:rPr>
              <a:t>	</a:t>
            </a:r>
            <a:endParaRPr lang="nl-NL" sz="5200" dirty="0">
              <a:solidFill>
                <a:schemeClr val="bg1"/>
              </a:solidFill>
            </a:endParaRPr>
          </a:p>
          <a:p>
            <a:pPr lvl="1"/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550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E63597CF-100D-634D-9752-C78C3A660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3D94398-FE04-4A8C-2C02-E328D1145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Santral-Bold" pitchFamily="2" charset="0"/>
              </a:rPr>
              <a:t>Nieuwe huisstijl</a:t>
            </a:r>
          </a:p>
        </p:txBody>
      </p:sp>
    </p:spTree>
    <p:extLst>
      <p:ext uri="{BB962C8B-B14F-4D97-AF65-F5344CB8AC3E}">
        <p14:creationId xmlns:p14="http://schemas.microsoft.com/office/powerpoint/2010/main" val="1918082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02E7F1DA-AB6B-434B-AAF4-3972AFF51C2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00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A3879E-817C-1E4E-8E8C-67B4D3D7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420257A-05CE-1F47-A2E3-D8FC74184A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4869180" cy="6890505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42E1436-C70B-B345-9DA8-921E6B6B0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4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03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7FEFF5DE-F9CB-2F49-BCA1-F4EC0F5DB4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00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D7539F-69CB-7346-8ADB-70FD2086A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3209B6BE-BB6E-F14F-9894-B24ADDA225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97" y="2520633"/>
            <a:ext cx="5854863" cy="3893484"/>
          </a:xfr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F364F1C-5024-AB43-8484-EBC7CA71D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848" y="2520633"/>
            <a:ext cx="5854863" cy="3893484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E530C27B-A870-A44B-BF6B-D61F382275F2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solidFill>
                  <a:schemeClr val="bg1"/>
                </a:solidFill>
                <a:latin typeface="Santral-Bold" pitchFamily="2" charset="0"/>
              </a:rPr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730512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DEFFF55-48D6-014B-8666-645F274D8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32741EF-471A-AECF-BF20-2C497E0DD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>
                <a:solidFill>
                  <a:schemeClr val="bg1"/>
                </a:solidFill>
                <a:latin typeface="Santral-Bold" pitchFamily="2" charset="0"/>
              </a:rPr>
              <a:t>Nieuwe </a:t>
            </a:r>
            <a:r>
              <a:rPr lang="nl-NL" sz="4000" b="1">
                <a:solidFill>
                  <a:schemeClr val="bg1"/>
                </a:solidFill>
                <a:latin typeface="Santral-Bold" pitchFamily="2" charset="0"/>
              </a:rPr>
              <a:t>propositie </a:t>
            </a:r>
            <a:r>
              <a:rPr lang="nl-NL" sz="4000" u="sng">
                <a:solidFill>
                  <a:schemeClr val="bg1"/>
                </a:solidFill>
                <a:latin typeface="Santral-Book" pitchFamily="2" charset="0"/>
              </a:rPr>
              <a:t>voorbeeld</a:t>
            </a:r>
            <a:endParaRPr lang="nl-NL" sz="4000" dirty="0">
              <a:solidFill>
                <a:schemeClr val="bg1"/>
              </a:solidFill>
              <a:latin typeface="Santral-Book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A73C97-A100-086F-4F99-C922FC607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>
                <a:solidFill>
                  <a:schemeClr val="bg1"/>
                </a:solidFill>
                <a:latin typeface="Santral-Bold" pitchFamily="2" charset="0"/>
              </a:rPr>
              <a:t>Vriend &gt;</a:t>
            </a:r>
            <a:r>
              <a:rPr lang="nl-NL" b="1" dirty="0">
                <a:solidFill>
                  <a:schemeClr val="bg1"/>
                </a:solidFill>
                <a:latin typeface="Santral-Book" pitchFamily="2" charset="0"/>
              </a:rPr>
              <a:t> </a:t>
            </a:r>
            <a:r>
              <a:rPr lang="nl-NL" dirty="0">
                <a:solidFill>
                  <a:schemeClr val="bg1"/>
                </a:solidFill>
                <a:latin typeface="Santral-Bold" pitchFamily="2" charset="0"/>
              </a:rPr>
              <a:t>Single €50 | Double €75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kern="100" dirty="0">
                <a:solidFill>
                  <a:schemeClr val="bg1"/>
                </a:solidFill>
                <a:effectLst/>
                <a:latin typeface="Santral-Boo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kern="100" dirty="0">
                <a:solidFill>
                  <a:schemeClr val="bg1"/>
                </a:solidFill>
                <a:effectLst/>
                <a:latin typeface="Santral-Boo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krijgt alle voordelen van het lidmaatschap</a:t>
            </a:r>
            <a:endParaRPr lang="nl-NL" kern="100" dirty="0">
              <a:solidFill>
                <a:schemeClr val="bg1"/>
              </a:solidFill>
              <a:effectLst/>
              <a:latin typeface="Santral-Book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nl-NL" b="1" kern="100" dirty="0">
                <a:solidFill>
                  <a:schemeClr val="bg1"/>
                </a:solidFill>
                <a:latin typeface="Santral-Boo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b="1" dirty="0">
                <a:solidFill>
                  <a:schemeClr val="bg1"/>
                </a:solidFill>
                <a:latin typeface="Santral-Bold" pitchFamily="2" charset="0"/>
              </a:rPr>
              <a:t>Vriend XL &gt; </a:t>
            </a:r>
            <a:r>
              <a:rPr lang="nl-NL" dirty="0">
                <a:solidFill>
                  <a:schemeClr val="bg1"/>
                </a:solidFill>
                <a:latin typeface="Santral-Bold" pitchFamily="2" charset="0"/>
              </a:rPr>
              <a:t>€100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kern="100" dirty="0">
                <a:solidFill>
                  <a:schemeClr val="bg1"/>
                </a:solidFill>
                <a:effectLst/>
                <a:latin typeface="Santral-Boo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kern="100" dirty="0">
                <a:solidFill>
                  <a:schemeClr val="bg1"/>
                </a:solidFill>
                <a:effectLst/>
                <a:latin typeface="Santral-Boo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krijgt alle voordelen van het lidmaatschap en doet een extra bijdrage aan MGE</a:t>
            </a:r>
            <a:br>
              <a:rPr lang="nl-NL" kern="100" dirty="0">
                <a:solidFill>
                  <a:schemeClr val="bg1"/>
                </a:solidFill>
                <a:effectLst/>
                <a:latin typeface="Santral-Boo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>
              <a:solidFill>
                <a:schemeClr val="bg1"/>
              </a:solidFill>
              <a:latin typeface="Santral-Book" pitchFamily="2" charset="0"/>
            </a:endParaRPr>
          </a:p>
          <a:p>
            <a:pPr marL="0" indent="0">
              <a:buNone/>
            </a:pPr>
            <a:r>
              <a:rPr lang="nl-NL" b="1" dirty="0">
                <a:solidFill>
                  <a:schemeClr val="bg1"/>
                </a:solidFill>
                <a:latin typeface="Santral-Bold" pitchFamily="2" charset="0"/>
              </a:rPr>
              <a:t>Schenken &gt; </a:t>
            </a:r>
            <a:r>
              <a:rPr lang="nl-NL" dirty="0">
                <a:solidFill>
                  <a:schemeClr val="bg1"/>
                </a:solidFill>
                <a:latin typeface="Santral-Bold" pitchFamily="2" charset="0"/>
              </a:rPr>
              <a:t>€200 periodiek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kern="100" dirty="0">
                <a:solidFill>
                  <a:schemeClr val="bg1"/>
                </a:solidFill>
                <a:effectLst/>
                <a:latin typeface="Santral-Boo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kern="100" dirty="0">
                <a:solidFill>
                  <a:schemeClr val="bg1"/>
                </a:solidFill>
                <a:effectLst/>
                <a:latin typeface="Santral-Boo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krijgt alle voordelen van het lidmaatschap en financiële aftrekbaarheid</a:t>
            </a:r>
            <a:endParaRPr lang="nl-NL" dirty="0">
              <a:solidFill>
                <a:schemeClr val="bg1"/>
              </a:solidFill>
              <a:latin typeface="Santral-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0724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</Words>
  <Application>Microsoft Office PowerPoint</Application>
  <PresentationFormat>Breedbeeld</PresentationFormat>
  <Paragraphs>39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Santral-Bold</vt:lpstr>
      <vt:lpstr>Santral-Book</vt:lpstr>
      <vt:lpstr>Santral-Headline</vt:lpstr>
      <vt:lpstr>Wingdings</vt:lpstr>
      <vt:lpstr>Kantoorthema</vt:lpstr>
      <vt:lpstr>VRIENDEN VAN MUZIEKGEBOUW EINDHOVEN</vt:lpstr>
      <vt:lpstr>  Huidige situatie  </vt:lpstr>
      <vt:lpstr> Toekomstvisie</vt:lpstr>
      <vt:lpstr> Nieuwe structuur</vt:lpstr>
      <vt:lpstr>Nieuwe huisstijl</vt:lpstr>
      <vt:lpstr>PowerPoint-presentatie</vt:lpstr>
      <vt:lpstr>PowerPoint-presentatie</vt:lpstr>
      <vt:lpstr>Nieuwe propositie voorbeeld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VRIENDEN VAN MUZIEKGEBOUW EINDHOVEN</dc:title>
  <dc:subject/>
  <dc:creator>Constance Deelen</dc:creator>
  <cp:keywords/>
  <dc:description/>
  <cp:lastModifiedBy>Constance Deelen</cp:lastModifiedBy>
  <cp:revision>3</cp:revision>
  <dcterms:created xsi:type="dcterms:W3CDTF">2023-11-27T13:51:25Z</dcterms:created>
  <dcterms:modified xsi:type="dcterms:W3CDTF">2024-01-08T14:40:00Z</dcterms:modified>
  <cp:category/>
</cp:coreProperties>
</file>